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61" r:id="rId8"/>
    <p:sldId id="262" r:id="rId9"/>
    <p:sldId id="282" r:id="rId10"/>
    <p:sldId id="264" r:id="rId11"/>
    <p:sldId id="279" r:id="rId12"/>
    <p:sldId id="289" r:id="rId13"/>
    <p:sldId id="273" r:id="rId14"/>
    <p:sldId id="290" r:id="rId15"/>
    <p:sldId id="265" r:id="rId16"/>
    <p:sldId id="266" r:id="rId17"/>
    <p:sldId id="267" r:id="rId18"/>
    <p:sldId id="268" r:id="rId19"/>
    <p:sldId id="286" r:id="rId20"/>
    <p:sldId id="269" r:id="rId21"/>
    <p:sldId id="270" r:id="rId22"/>
    <p:sldId id="271" r:id="rId23"/>
    <p:sldId id="272" r:id="rId24"/>
    <p:sldId id="285" r:id="rId25"/>
    <p:sldId id="287" r:id="rId26"/>
    <p:sldId id="274" r:id="rId27"/>
    <p:sldId id="277" r:id="rId28"/>
    <p:sldId id="275" r:id="rId29"/>
    <p:sldId id="288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71" autoAdjust="0"/>
    <p:restoredTop sz="86380" autoAdjust="0"/>
  </p:normalViewPr>
  <p:slideViewPr>
    <p:cSldViewPr>
      <p:cViewPr>
        <p:scale>
          <a:sx n="85" d="100"/>
          <a:sy n="85" d="100"/>
        </p:scale>
        <p:origin x="-54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60B5E-0D84-406B-A71E-7F6788FDA55E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DBA76-2A92-482D-9FC5-B72D7C76A0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3;&#1072;&#1096;%20&#1073;&#1077;&#1089;&#1089;&#1084;&#1077;&#1088;&#1090;&#1085;&#1099;&#1081;%20&#1087;&#1086;&#1083;&#1082;\&#1061;&#1086;&#1088;%20&#1055;&#1077;&#1088;&#1077;&#1089;&#1074;&#1077;&#1090;%20-%20&#1041;&#1077;&#1089;&#1089;&#1084;&#1077;&#1088;&#1090;&#1085;&#1099;&#1081;%20&#1087;&#1086;&#1083;&#1082;%20(minus)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novopokrovskayarhiv@mail.ru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2844" y="2928934"/>
            <a:ext cx="8786874" cy="3714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1643050"/>
            <a:ext cx="8572560" cy="12858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«НАШ БЕССМЕРТНЫЙ ПОЛК»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электронная выставка-акция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Денис\Desktop\3\image-17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428596" y="3143248"/>
            <a:ext cx="8229600" cy="32673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892971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Хор Пересвет - Бессмертный полк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028" name="AutoShape 4" descr="C:\Users\%D0%BF%D0%BA1\Desktop\s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C:\Users\%D0%BF%D0%BA1\Desktop\s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001156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2" name="AutoShape 8" descr="C:\Users\%D0%BF%D0%BA1\Desktop\s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Click="0" advTm="5000">
    <p:wipe dir="d"/>
    <p:sndAc>
      <p:stSnd>
        <p:snd r:embed="rId3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1428736"/>
            <a:ext cx="4214842" cy="5000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Денис\Desktop\Новая папка\image-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143116"/>
            <a:ext cx="4067204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 Алексеевич</a:t>
            </a:r>
          </a:p>
          <a:p>
            <a:pPr algn="ctr">
              <a:buNone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КОСТЕНКО </a:t>
            </a:r>
          </a:p>
          <a:p>
            <a:pPr algn="ctr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Родился в 1913 году в  станице Калниболотская Новопокровского района.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Работал механизатором Калниболотской МТС.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Участник Великой Отечественной войны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июня 1941.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Командир расчета  560-го арт. полка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Кавалер 3-х орденов Славы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7158" y="1785926"/>
            <a:ext cx="4143404" cy="4429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к1\Desktop\masalykin-iva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2285992"/>
            <a:ext cx="3155526" cy="3583481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5991"/>
            <a:ext cx="3852890" cy="35004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endParaRPr lang="ru-RU" b="1" dirty="0" smtClean="0"/>
          </a:p>
          <a:p>
            <a:pPr algn="ctr">
              <a:buNone/>
            </a:pP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ВАНЯ МАСАЛЫКИН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300" dirty="0" smtClean="0"/>
              <a:t>Родился в 1929 году в станице Новопокровской, учился в средней школе №21.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300" dirty="0" smtClean="0"/>
              <a:t>Осенью 1942 года когда немцы заняли Новопокровскую, Ваня уводил из-под носа фашистов </a:t>
            </a:r>
            <a:r>
              <a:rPr lang="ru-RU" sz="1300" dirty="0" smtClean="0"/>
              <a:t>оружие, </a:t>
            </a:r>
            <a:r>
              <a:rPr lang="ru-RU" sz="1300" dirty="0" smtClean="0"/>
              <a:t>винтовки, патроны, гранаты, прятал их </a:t>
            </a:r>
            <a:r>
              <a:rPr lang="ru-RU" sz="1300" dirty="0" smtClean="0"/>
              <a:t>в окопчике</a:t>
            </a:r>
            <a:r>
              <a:rPr lang="ru-RU" sz="1300" dirty="0" smtClean="0"/>
              <a:t>, а потом раздавал жителям. Попытался взорвать машину с оккупантами, его выследили, арестовали. После страшных пыток в сентябре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300" dirty="0" smtClean="0"/>
              <a:t> 1943 года Ваня </a:t>
            </a:r>
            <a:r>
              <a:rPr lang="ru-RU" sz="1300" dirty="0" err="1" smtClean="0"/>
              <a:t>Масалыкин</a:t>
            </a:r>
            <a:r>
              <a:rPr lang="ru-RU" sz="1300" dirty="0" smtClean="0"/>
              <a:t> был расстрелян.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/>
              <a:t>Посмертно  юный пионер награжден медалью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/>
              <a:t>«За оборону Кавказа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2910" y="2571744"/>
            <a:ext cx="3786214" cy="407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223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 Павловна Бойко</a:t>
            </a:r>
          </a:p>
          <a:p>
            <a:pPr algn="ctr"/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1920 года </a:t>
            </a: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рождения , </a:t>
            </a: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военфельдшер стрелкового полка, погибла 27 января 1943 года при освобождении </a:t>
            </a:r>
          </a:p>
          <a:p>
            <a:pPr algn="ctr"/>
            <a:r>
              <a:rPr lang="ru-RU" sz="2200" b="0" dirty="0" err="1" smtClean="0">
                <a:latin typeface="Times New Roman" pitchFamily="18" charset="0"/>
                <a:cs typeface="Times New Roman" pitchFamily="18" charset="0"/>
              </a:rPr>
              <a:t>ст-цы</a:t>
            </a: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 Новопокровской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3522" t="6428" r="29317" b="30293"/>
          <a:stretch>
            <a:fillRect/>
          </a:stretch>
        </p:blipFill>
        <p:spPr bwMode="auto">
          <a:xfrm>
            <a:off x="1071538" y="2928934"/>
            <a:ext cx="278912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857752" y="5929330"/>
            <a:ext cx="4041775" cy="639762"/>
          </a:xfrm>
        </p:spPr>
        <p:txBody>
          <a:bodyPr>
            <a:normAutofit fontScale="55000" lnSpcReduction="20000"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Документы из коллекции документов по истории Новопокровского района (Ф.Р-244, Опись № 4 , Д.18)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40289" y="1703389"/>
            <a:ext cx="3786214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71472" y="3143248"/>
            <a:ext cx="3643338" cy="328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86380" y="3143248"/>
            <a:ext cx="3286148" cy="328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428736"/>
            <a:ext cx="4068792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Михаил Григорьевич Баран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1923 года рождения призван на фронт в мае 1942г. Награжден орденом Красной звезды и многочисленными медалями. В бою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тяжело ранен .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Получил инвалидность. 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Домой вернулся в феврале 1945 года.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632" b="40678"/>
          <a:stretch>
            <a:fillRect/>
          </a:stretch>
        </p:blipFill>
        <p:spPr bwMode="auto">
          <a:xfrm>
            <a:off x="1142976" y="3429000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1428736"/>
            <a:ext cx="4071966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/>
            <a:endParaRPr lang="ru-RU" sz="5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5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Григорий Петрович </a:t>
            </a:r>
            <a:r>
              <a:rPr lang="ru-RU" sz="56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Балакирев</a:t>
            </a:r>
            <a:r>
              <a:rPr lang="ru-RU" sz="5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4800" b="0" i="1" dirty="0" smtClean="0">
                <a:latin typeface="Times New Roman" pitchFamily="18" charset="0"/>
                <a:cs typeface="Times New Roman" pitchFamily="18" charset="0"/>
              </a:rPr>
              <a:t>19.01.1925 </a:t>
            </a:r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, учился и жил в станице Новопокровской. 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В марте 1943 года  пошел на фронт, был принят в запасной стрелковый полк № 95.  В конце 1943 года осколком получил тяжелое ранение в грудную клетку, находился в госпитале. Вернулся на фронт в 34 авто-полк шофером колесных машин. Дошел до Берлина. 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Награжден орденом Отечественной войны 1 степени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827783" y="3429000"/>
            <a:ext cx="2030365" cy="274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5720" y="3000372"/>
            <a:ext cx="4429156" cy="328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2509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Участник подполья Новопокровского района</a:t>
            </a:r>
          </a:p>
          <a:p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Верхний ряд слева на право: </a:t>
            </a:r>
            <a:r>
              <a:rPr lang="ru-RU" sz="1400" b="0" dirty="0" err="1" smtClean="0">
                <a:effectLst/>
                <a:latin typeface="Times New Roman" pitchFamily="18" charset="0"/>
                <a:cs typeface="Times New Roman" pitchFamily="18" charset="0"/>
              </a:rPr>
              <a:t>Дудий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Ф.И., </a:t>
            </a:r>
            <a:r>
              <a:rPr lang="ru-RU" sz="1400" b="0" dirty="0" err="1" smtClean="0">
                <a:effectLst/>
                <a:latin typeface="Times New Roman" pitchFamily="18" charset="0"/>
                <a:cs typeface="Times New Roman" pitchFamily="18" charset="0"/>
              </a:rPr>
              <a:t>Логвинов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И.В., Мезенцев А.К., Кузнецов В.Т., Распопов А.Е.., </a:t>
            </a:r>
            <a:r>
              <a:rPr lang="ru-RU" sz="1400" b="0" dirty="0" err="1" smtClean="0">
                <a:effectLst/>
                <a:latin typeface="Times New Roman" pitchFamily="18" charset="0"/>
                <a:cs typeface="Times New Roman" pitchFamily="18" charset="0"/>
              </a:rPr>
              <a:t>Печерыкин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И.Д., .</a:t>
            </a:r>
          </a:p>
          <a:p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Нижний ряд слева на право: </a:t>
            </a:r>
            <a:r>
              <a:rPr lang="ru-RU" sz="1400" b="0" dirty="0" err="1" smtClean="0">
                <a:effectLst/>
                <a:latin typeface="Times New Roman" pitchFamily="18" charset="0"/>
                <a:cs typeface="Times New Roman" pitchFamily="18" charset="0"/>
              </a:rPr>
              <a:t>Сапрунова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К.И., </a:t>
            </a:r>
          </a:p>
          <a:p>
            <a:r>
              <a:rPr lang="ru-RU" sz="1400" b="0" dirty="0" err="1" smtClean="0">
                <a:effectLst/>
                <a:latin typeface="Times New Roman" pitchFamily="18" charset="0"/>
                <a:cs typeface="Times New Roman" pitchFamily="18" charset="0"/>
              </a:rPr>
              <a:t>Поднила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Т.И., Воропаева А.Г, Пшеничная М.В, </a:t>
            </a:r>
          </a:p>
          <a:p>
            <a:r>
              <a:rPr lang="ru-RU" sz="1400" b="0" dirty="0" err="1" smtClean="0">
                <a:effectLst/>
                <a:latin typeface="Times New Roman" pitchFamily="18" charset="0"/>
                <a:cs typeface="Times New Roman" pitchFamily="18" charset="0"/>
              </a:rPr>
              <a:t>Трунова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А.В.</a:t>
            </a:r>
            <a:endParaRPr lang="ru-RU" sz="14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пк1\Desktop\IMG_20200414_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231" b="2873"/>
          <a:stretch>
            <a:fillRect/>
          </a:stretch>
        </p:blipFill>
        <p:spPr bwMode="auto">
          <a:xfrm rot="10800000">
            <a:off x="785786" y="3286124"/>
            <a:ext cx="3357586" cy="270231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3" y="5857892"/>
            <a:ext cx="3857652" cy="714380"/>
          </a:xfrm>
        </p:spPr>
        <p:txBody>
          <a:bodyPr>
            <a:normAutofit fontScale="92500" lnSpcReduction="10000"/>
          </a:bodyPr>
          <a:lstStyle/>
          <a:p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Постановление бюро Новопокровского райкома КПСС от 31.07.1991 года протокол №9п.4. (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Коллекция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документов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по истории Новопокровского района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Ф.Р-244, Опись №4 , Д.49)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072066" y="1571612"/>
            <a:ext cx="357939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00628" y="2928934"/>
            <a:ext cx="3357586" cy="3929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2928934"/>
            <a:ext cx="3357586" cy="3929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28596" y="1535112"/>
            <a:ext cx="4068792" cy="13223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 fontScale="25000" lnSpcReduction="20000"/>
          </a:bodyPr>
          <a:lstStyle/>
          <a:p>
            <a:pPr algn="ctr"/>
            <a:r>
              <a:rPr lang="ru-RU" sz="5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Николай Владимирович Азаров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Призван на фронт с января 1942 года. 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Звание: старшина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 Награжден орденом « Славы 3 степени»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 Медалями «За боевые заслуги », 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«За победу над Германией»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1285852" y="3143248"/>
            <a:ext cx="228601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714876" y="1535112"/>
            <a:ext cx="3714776" cy="12509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 fontScale="47500" lnSpcReduction="20000"/>
          </a:bodyPr>
          <a:lstStyle/>
          <a:p>
            <a:pPr algn="ctr"/>
            <a:r>
              <a:rPr lang="ru-RU" sz="4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Максим Алексеевич </a:t>
            </a:r>
            <a:r>
              <a:rPr lang="ru-RU" sz="43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Бараковский</a:t>
            </a:r>
            <a:endParaRPr lang="ru-RU" sz="43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0" dirty="0" smtClean="0">
                <a:latin typeface="Times New Roman" pitchFamily="18" charset="0"/>
                <a:cs typeface="Times New Roman" pitchFamily="18" charset="0"/>
              </a:rPr>
              <a:t>Призван на фронт с июля 1941 года по январь 1944 г. служил в  188 стрелковой дивизии на должности шофера.  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500694" y="3143248"/>
            <a:ext cx="2427433" cy="310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85786" y="2643182"/>
            <a:ext cx="3429024" cy="407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43504" y="2786034"/>
            <a:ext cx="3286148" cy="3857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571612"/>
            <a:ext cx="4068792" cy="9651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Иван Федотович Величко</a:t>
            </a:r>
          </a:p>
          <a:p>
            <a:pPr algn="ctr"/>
            <a:r>
              <a:rPr lang="ru-RU" sz="1200" b="0" dirty="0" smtClean="0"/>
              <a:t>гвардии ефрейтор, был  стрелком противотанкового ружья ( ПТР) , брал Кенигсберг  дошел до Бреста. </a:t>
            </a:r>
          </a:p>
          <a:p>
            <a:pPr algn="ctr"/>
            <a:r>
              <a:rPr lang="ru-RU" sz="1200" b="0" dirty="0" smtClean="0"/>
              <a:t>Имеет ордена и медали</a:t>
            </a:r>
            <a:endParaRPr lang="ru-RU" sz="1200" b="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1071538" y="2811684"/>
            <a:ext cx="2714644" cy="35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4" y="1357298"/>
            <a:ext cx="3857652" cy="12858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/>
            <a:r>
              <a:rPr lang="ru-RU" sz="5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Степан Терентьевич </a:t>
            </a:r>
            <a:r>
              <a:rPr lang="ru-RU" sz="5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Ганжа</a:t>
            </a:r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800" b="0" dirty="0" smtClean="0"/>
              <a:t>Участник ВОВ с 2.07.1941 по 2.01.1947.</a:t>
            </a:r>
          </a:p>
          <a:p>
            <a:pPr algn="ctr"/>
            <a:r>
              <a:rPr lang="ru-RU" sz="4800" b="0" dirty="0" smtClean="0"/>
              <a:t>Воевал в составе 115 стрелковой дивизии на Западном, Сталинградском, Украинском, 3-ем Белорусском фронтах. Награждён медалями "За боевые заслуги",</a:t>
            </a:r>
          </a:p>
          <a:p>
            <a:pPr algn="ctr"/>
            <a:r>
              <a:rPr lang="ru-RU" sz="4800" b="0" dirty="0" smtClean="0"/>
              <a:t> " За Победу над Германией"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5429256" y="3071810"/>
            <a:ext cx="2714644" cy="316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00034" y="3071810"/>
            <a:ext cx="3357586" cy="3643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2571744"/>
            <a:ext cx="3643338" cy="414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357298"/>
            <a:ext cx="4000528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ru-RU" sz="4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5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Александр Иванович Дударь</a:t>
            </a:r>
          </a:p>
          <a:p>
            <a:pPr algn="just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Родился в 1911 году в ст.Плоской. Призван на фронт в январе 1942 года.  Воевал в 89-м рабочем батальоне </a:t>
            </a:r>
            <a:r>
              <a:rPr lang="ru-RU" sz="4800" b="0" dirty="0" err="1" smtClean="0">
                <a:latin typeface="Times New Roman" pitchFamily="18" charset="0"/>
                <a:cs typeface="Times New Roman" pitchFamily="18" charset="0"/>
              </a:rPr>
              <a:t>Северо-Кавказского</a:t>
            </a:r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 фронта, в 1373-м стрелковом полку. </a:t>
            </a:r>
            <a:br>
              <a:rPr lang="ru-RU" sz="4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Награжден орденом Славы III степени, медалями "За отвагу", " За победу над Германией в Великой Отечественной войне 1941-1945 гг.".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3357562"/>
            <a:ext cx="24252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643050"/>
            <a:ext cx="4114801" cy="7858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pPr algn="ctr"/>
            <a:r>
              <a:rPr lang="ru-RU" sz="5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Василий Алексеевич Дудин</a:t>
            </a:r>
          </a:p>
          <a:p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30. 01.1914 - 08.05.1981 г.  Был призван в армию в январе 1939 г  был уволен в запас в апреле 1948 г. После войны проходил службу до увольнения в запас в Германии. </a:t>
            </a:r>
            <a:endParaRPr lang="ru-RU" sz="4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928934"/>
            <a:ext cx="2782544" cy="331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001156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28596" y="2571744"/>
            <a:ext cx="3714776" cy="414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2643182"/>
            <a:ext cx="3857652" cy="4000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357298"/>
            <a:ext cx="4068792" cy="10715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ctr"/>
            <a:r>
              <a:rPr lang="ru-RU" sz="29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Семён Гаврилович Закатов</a:t>
            </a:r>
          </a:p>
          <a:p>
            <a:pPr algn="ctr"/>
            <a:r>
              <a:rPr lang="ru-RU" sz="2500" b="0" dirty="0" smtClean="0">
                <a:latin typeface="Times New Roman" pitchFamily="18" charset="0"/>
                <a:cs typeface="Times New Roman" pitchFamily="18" charset="0"/>
              </a:rPr>
              <a:t>служил с ноября 1940 по август 1947 года. Воевал, награждён медалями за Боевые заслуги и за победу над Японией. Служил в стрелковом сапёрном батальоне, сержант, командир отделения.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845" b="16833"/>
          <a:stretch>
            <a:fillRect/>
          </a:stretch>
        </p:blipFill>
        <p:spPr bwMode="auto">
          <a:xfrm>
            <a:off x="857224" y="2928934"/>
            <a:ext cx="271464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1500174"/>
            <a:ext cx="4143403" cy="10001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Дмитрий Васильевич </a:t>
            </a:r>
            <a:r>
              <a:rPr lang="ru-RU" sz="1400" b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Золотухин</a:t>
            </a:r>
            <a:endParaRPr lang="ru-RU" sz="1400" b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Был призван на войну 1942 Песчанокопским военкоматам. Служил в батальоне связи г. Саратова. Победу встретил на Дунае и награжден медалью за Отвагу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357818" y="3071810"/>
            <a:ext cx="2747356" cy="316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20" y="2928934"/>
            <a:ext cx="4357718" cy="350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71612"/>
            <a:ext cx="4040188" cy="12144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algn="ctr"/>
            <a:endParaRPr lang="ru-RU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35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Евдокимович</a:t>
            </a:r>
            <a:r>
              <a:rPr lang="ru-RU" sz="3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Заяц</a:t>
            </a:r>
            <a:endParaRPr lang="ru-RU" sz="35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1918г.р. </a:t>
            </a:r>
          </a:p>
          <a:p>
            <a:pPr algn="ctr"/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Призван в Советскую Армию в 1939 году демобилизован 1945  году. Гвардии старший сержант,</a:t>
            </a:r>
          </a:p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2-й Гвардейской 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зенитно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артиллеристской 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Барановической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, Краснознаменной , ордена Александра Невского дивизии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к1\Desktop\IMG_20200414_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14687"/>
            <a:ext cx="3868737" cy="2786082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3504" y="5643578"/>
            <a:ext cx="3857652" cy="928694"/>
          </a:xfrm>
        </p:spPr>
        <p:txBody>
          <a:bodyPr>
            <a:noAutofit/>
          </a:bodyPr>
          <a:lstStyle/>
          <a:p>
            <a:pPr algn="ctr"/>
            <a:r>
              <a:rPr lang="ru-RU" sz="1100" b="0" dirty="0" smtClean="0"/>
              <a:t>Благодарность,</a:t>
            </a:r>
          </a:p>
          <a:p>
            <a:pPr algn="ctr"/>
            <a:r>
              <a:rPr lang="ru-RU" sz="1100" b="0" dirty="0" smtClean="0"/>
              <a:t>документ </a:t>
            </a:r>
            <a:r>
              <a:rPr lang="ru-RU" sz="1100" b="0" dirty="0" smtClean="0"/>
              <a:t>из архивного фонда Коллекция документов участников Великой Отечественной войны 1941-1945 годы (Ф.244, Оп. 2 , Д.18)</a:t>
            </a:r>
            <a:endParaRPr lang="ru-RU" sz="1100" b="0" dirty="0"/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643050"/>
            <a:ext cx="3449528" cy="38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42844" y="1571612"/>
            <a:ext cx="9001156" cy="5000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928802"/>
            <a:ext cx="8258204" cy="4197361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400" dirty="0" smtClean="0"/>
              <a:t>	9 мая 1945 года произошло самое важное событие в истории нашей страны – Победа в Великой Отечественной войне! Наш народ одержал величайшую Победу в истории всего человечества!</a:t>
            </a:r>
          </a:p>
          <a:p>
            <a:pPr algn="just">
              <a:buNone/>
            </a:pPr>
            <a:r>
              <a:rPr lang="ru-RU" sz="1400" dirty="0" smtClean="0"/>
              <a:t>		Благодаря мужеству и отваге каждого участника тех событий мир был избавлен от фашизма, наша страна осталась свободной, а народ – единым! </a:t>
            </a:r>
          </a:p>
          <a:p>
            <a:pPr algn="just">
              <a:buNone/>
            </a:pPr>
            <a:r>
              <a:rPr lang="ru-RU" sz="1400" dirty="0" smtClean="0"/>
              <a:t>		К ознаменованию 75-летия Победы в Великой Отечественной войне, с целью увековечивания памяти о героях Великой Отечественной войны архивным отделом администрации муниципального образования произведен сбор и описание фотодокументов, рассказывающих о солдатском  подвиге, участников Великой Отечественной войны. </a:t>
            </a:r>
          </a:p>
          <a:p>
            <a:pPr algn="just">
              <a:buNone/>
            </a:pPr>
            <a:r>
              <a:rPr lang="ru-RU" sz="1400" dirty="0" smtClean="0"/>
              <a:t>		В выставке использованы фото документы находящиеся на хранении в архивном отделе администрации муниципального образования </a:t>
            </a:r>
            <a:r>
              <a:rPr lang="ru-RU" sz="1400" dirty="0" err="1" smtClean="0"/>
              <a:t>Новопокровский</a:t>
            </a:r>
            <a:r>
              <a:rPr lang="ru-RU" sz="1400" dirty="0" smtClean="0"/>
              <a:t> район, также фотографии и информация об участниках Великой Отечественной войны  представленная родственниками ветеранов, использовалась информация размещенная на официальном  сайте администрации муниципального образования </a:t>
            </a:r>
            <a:r>
              <a:rPr lang="ru-RU" sz="1400" dirty="0" err="1" smtClean="0"/>
              <a:t>Новопокровский</a:t>
            </a:r>
            <a:r>
              <a:rPr lang="ru-RU" sz="1400" dirty="0" smtClean="0"/>
              <a:t> район и сайте газеты «Сельская газета».</a:t>
            </a:r>
          </a:p>
          <a:p>
            <a:pPr algn="just">
              <a:buNone/>
            </a:pPr>
            <a:r>
              <a:rPr lang="ru-RU" sz="1400" dirty="0" smtClean="0"/>
              <a:t>		Любой желающий может принять участие в выставке-акции, направив в архивный отдел администрации МО </a:t>
            </a:r>
            <a:r>
              <a:rPr lang="ru-RU" sz="1400" dirty="0" err="1" smtClean="0"/>
              <a:t>Новопокровский</a:t>
            </a:r>
            <a:r>
              <a:rPr lang="ru-RU" sz="1400" dirty="0" smtClean="0"/>
              <a:t> район фото родственника с указанием краткой информации о фронтовике, для размещения на выставке.</a:t>
            </a:r>
          </a:p>
          <a:p>
            <a:pPr algn="just">
              <a:buNone/>
            </a:pPr>
            <a:r>
              <a:rPr lang="ru-RU" sz="1400" dirty="0" smtClean="0"/>
              <a:t>	</a:t>
            </a:r>
            <a:endParaRPr lang="ru-RU" sz="1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dissolve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00034" y="2643182"/>
            <a:ext cx="3500462" cy="3857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2643182"/>
            <a:ext cx="3429024" cy="3929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500174"/>
            <a:ext cx="4040188" cy="10366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sz="2200" dirty="0" smtClean="0"/>
          </a:p>
          <a:p>
            <a:pPr algn="ctr"/>
            <a:r>
              <a:rPr lang="ru-RU" sz="5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Талгат</a:t>
            </a:r>
            <a:r>
              <a:rPr lang="ru-RU" sz="5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Имамутдинович</a:t>
            </a:r>
            <a:r>
              <a:rPr lang="ru-RU" sz="5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Имамутдинов</a:t>
            </a:r>
            <a:endParaRPr lang="ru-RU" sz="5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Проходил военную службу в составе 930 артиллерийского полка Награжден Медалью «За боевые заслуги», </a:t>
            </a:r>
          </a:p>
          <a:p>
            <a:pPr algn="ctr"/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Орденом Отечественной войны II степени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616" r="4028"/>
          <a:stretch>
            <a:fillRect/>
          </a:stretch>
        </p:blipFill>
        <p:spPr bwMode="auto">
          <a:xfrm>
            <a:off x="1071538" y="3000372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9" y="1535112"/>
            <a:ext cx="4043362" cy="9651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Василий Федорович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Кладиев</a:t>
            </a:r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Воевал в казачьей пластунской дивизии. Тяжело ранен в 1944 году под Краковом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2327" t="5986" r="6935" b="10847"/>
          <a:stretch>
            <a:fillRect/>
          </a:stretch>
        </p:blipFill>
        <p:spPr bwMode="auto">
          <a:xfrm>
            <a:off x="5286380" y="3000372"/>
            <a:ext cx="278608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57752" y="2571744"/>
            <a:ext cx="4143404" cy="4000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571744"/>
            <a:ext cx="4214842" cy="4000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1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Николай Федорович </a:t>
            </a:r>
            <a:r>
              <a:rPr lang="ru-RU" sz="15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Ксёнз</a:t>
            </a:r>
            <a:endParaRPr lang="ru-RU" sz="15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0" dirty="0" smtClean="0"/>
              <a:t>1924г.р. </a:t>
            </a:r>
          </a:p>
          <a:p>
            <a:pPr algn="ctr"/>
            <a:r>
              <a:rPr lang="ru-RU" sz="1300" b="0" dirty="0" smtClean="0"/>
              <a:t>Командир саперного отделения.</a:t>
            </a:r>
            <a:endParaRPr lang="ru-RU" sz="1300" b="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5569" t="7426" r="5321" b="5321"/>
          <a:stretch>
            <a:fillRect/>
          </a:stretch>
        </p:blipFill>
        <p:spPr bwMode="auto">
          <a:xfrm>
            <a:off x="714348" y="2857496"/>
            <a:ext cx="34290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9" y="1535112"/>
            <a:ext cx="4043362" cy="8937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 Павлович Лукьянов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Погиб в первые месяцы войны, был призван в августе 1941 года. с сентября уже не было вестей от него, считается пропавшим  без вести.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 l="5424" t="5986" r="7794" b="9039"/>
          <a:stretch>
            <a:fillRect/>
          </a:stretch>
        </p:blipFill>
        <p:spPr bwMode="auto">
          <a:xfrm>
            <a:off x="5214942" y="2857496"/>
            <a:ext cx="34290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42910" y="2857496"/>
            <a:ext cx="3357586" cy="3786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2857496"/>
            <a:ext cx="3429024" cy="3857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428736"/>
            <a:ext cx="3925916" cy="13223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 Иванович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Масалов</a:t>
            </a:r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Призван с июня 1941 г. и уволен в запас 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30 января 1946 г. в звании старшины командира 705 батальона аэродромно-технического обеспечения. награды: Орден "Красной Звезды и медали за боевые заслуги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167307"/>
            <a:ext cx="2286016" cy="33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2" y="1428736"/>
            <a:ext cx="4286280" cy="12144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 Никитович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Матвеенко</a:t>
            </a:r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1926 года рождения, призван в январе 1944 года </a:t>
            </a:r>
            <a:r>
              <a:rPr lang="ru-RU" sz="1200" b="0" dirty="0" err="1" smtClean="0">
                <a:latin typeface="Times New Roman" pitchFamily="18" charset="0"/>
                <a:cs typeface="Times New Roman" pitchFamily="18" charset="0"/>
              </a:rPr>
              <a:t>Калниболотским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РВК, воевал в составе 374 стр.полка, 128 стр.дивизии. Погиб 5 июля 1944 года, захоронен в братской могиле </a:t>
            </a:r>
            <a:r>
              <a:rPr lang="ru-RU" sz="1200" b="0" dirty="0" err="1" smtClean="0">
                <a:latin typeface="Times New Roman" pitchFamily="18" charset="0"/>
                <a:cs typeface="Times New Roman" pitchFamily="18" charset="0"/>
              </a:rPr>
              <a:t>д.Череха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, Псковской область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500694" y="3143248"/>
            <a:ext cx="2614353" cy="321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2786058"/>
            <a:ext cx="3714776" cy="3857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72066" y="2857496"/>
            <a:ext cx="3643338" cy="3786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535112"/>
            <a:ext cx="4211668" cy="96519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/>
            <a:r>
              <a:rPr lang="ru-RU" sz="2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 Семенович Пискун</a:t>
            </a:r>
          </a:p>
          <a:p>
            <a:pPr algn="ctr"/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1906 г.р.</a:t>
            </a:r>
          </a:p>
          <a:p>
            <a:pPr algn="ctr"/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 Командир отделения связи 730 ОКШ 51-й Армии Крым</a:t>
            </a:r>
          </a:p>
          <a:p>
            <a:pPr algn="ctr"/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 г. Керчь. Погиб пригород Керчи 19-мая 1942 года</a:t>
            </a:r>
            <a:endParaRPr lang="ru-RU" sz="2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26638" r="-2632"/>
          <a:stretch>
            <a:fillRect/>
          </a:stretch>
        </p:blipFill>
        <p:spPr bwMode="auto">
          <a:xfrm>
            <a:off x="928662" y="3143248"/>
            <a:ext cx="27146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1535112"/>
            <a:ext cx="4214842" cy="11795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Василий Фомич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Санченко</a:t>
            </a:r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1926 г.р. гвардии сержант командир пулеметного расчета. Служил в 202-м гвардейском стрелковом полку </a:t>
            </a:r>
            <a:r>
              <a:rPr lang="ru-RU" sz="1200" b="0" dirty="0" err="1" smtClean="0">
                <a:latin typeface="Times New Roman" pitchFamily="18" charset="0"/>
                <a:cs typeface="Times New Roman" pitchFamily="18" charset="0"/>
              </a:rPr>
              <a:t>Проскуровской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Краснознаменной дивизии. 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11декабря 44 г.получил медаль За отвагу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572132" y="3214685"/>
            <a:ext cx="2714644" cy="315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286380" y="2786058"/>
            <a:ext cx="3357586" cy="3929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2714620"/>
            <a:ext cx="3714776" cy="400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00174"/>
            <a:ext cx="4040188" cy="11430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Кузьма Григорьевич Медведев </a:t>
            </a:r>
            <a:endParaRPr lang="ru-RU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1909 г.р..  В ряды Красной Армии призван 22 июня 1941, вернулся с фронта в 1945 году, командир танка Т 34, принимал участие битве на Курской дуге.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Денис\Desktop\IMG-20200412-WA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000372"/>
            <a:ext cx="2643206" cy="3452836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500174"/>
            <a:ext cx="3970337" cy="11430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 Иванович </a:t>
            </a:r>
            <a:r>
              <a:rPr lang="ru-RU" sz="5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Прудий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0" dirty="0" smtClean="0">
                <a:latin typeface="Times New Roman" pitchFamily="18" charset="0"/>
                <a:cs typeface="Times New Roman" pitchFamily="18" charset="0"/>
              </a:rPr>
              <a:t>1917 г.р.в станице Калниболотской. </a:t>
            </a:r>
          </a:p>
          <a:p>
            <a:pPr algn="ctr"/>
            <a:r>
              <a:rPr lang="ru-RU" sz="4400" b="0" dirty="0" smtClean="0">
                <a:latin typeface="Times New Roman" pitchFamily="18" charset="0"/>
                <a:cs typeface="Times New Roman" pitchFamily="18" charset="0"/>
              </a:rPr>
              <a:t>Гвардии младший сержант, участвовал в битве за Москву, окончил войну в городе Кенигсберге</a:t>
            </a:r>
          </a:p>
          <a:p>
            <a:pPr algn="ctr"/>
            <a:r>
              <a:rPr lang="ru-RU" sz="4400" b="0" dirty="0" smtClean="0">
                <a:latin typeface="Times New Roman" pitchFamily="18" charset="0"/>
                <a:cs typeface="Times New Roman" pitchFamily="18" charset="0"/>
              </a:rPr>
              <a:t>Награжден медалями:«За боевые заслуги», «За оборону Москвы», «За Победу над Германией», «За Взятие Кенигсберга».</a:t>
            </a:r>
            <a:endParaRPr lang="ru-RU" sz="4400" b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786447" y="3000372"/>
            <a:ext cx="257176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85786" y="2571744"/>
            <a:ext cx="3286148" cy="407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937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Никита Иванович Мамай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1922 г.р. 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Участник Великой Отечественной войны с 1942 по 1945г.г.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подполковник в отставке</a:t>
            </a:r>
          </a:p>
          <a:p>
            <a:endParaRPr lang="ru-RU" dirty="0"/>
          </a:p>
        </p:txBody>
      </p:sp>
      <p:pic>
        <p:nvPicPr>
          <p:cNvPr id="4098" name="Picture 2" descr="C:\Users\пк1\Desktop\IMG_20200414_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778" r="5559" b="7794"/>
          <a:stretch>
            <a:fillRect/>
          </a:stretch>
        </p:blipFill>
        <p:spPr bwMode="auto">
          <a:xfrm>
            <a:off x="1285852" y="2786058"/>
            <a:ext cx="2357454" cy="3643338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5929306"/>
            <a:ext cx="4041775" cy="928694"/>
          </a:xfrm>
        </p:spPr>
        <p:txBody>
          <a:bodyPr>
            <a:normAutofit fontScale="85000" lnSpcReduction="20000"/>
          </a:bodyPr>
          <a:lstStyle/>
          <a:p>
            <a:endParaRPr lang="ru-RU" sz="12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Биографическая справка. Документ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из архивного фонда Коллекция документов участников Великой Отечественной войны 1941-1945 годы (Ф.242, Оп. 2 , Д.1)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736"/>
            <a:ext cx="3562348" cy="464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0034" y="2786058"/>
            <a:ext cx="3857652" cy="3929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2571744"/>
            <a:ext cx="3714776" cy="414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1080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Алексей Трофимович Смирнов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младший сержант. Был награжден медалью «За боевые заслуги», Медалью «За отвагу», Орденом Красной Звезды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7232" t="9040" r="11410"/>
          <a:stretch>
            <a:fillRect/>
          </a:stretch>
        </p:blipFill>
        <p:spPr bwMode="auto">
          <a:xfrm>
            <a:off x="857224" y="3071810"/>
            <a:ext cx="307183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937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Павел Дмитриевич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Сухинин</a:t>
            </a:r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Участник Великой Отечественной войны с 1941 по 1945г.г. Командовал пулеметным взводом, стрелковой дивизии третьего Украинского фронта. Был четырежды ранен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t="3616" r="1164"/>
          <a:stretch>
            <a:fillRect/>
          </a:stretch>
        </p:blipFill>
        <p:spPr bwMode="auto">
          <a:xfrm>
            <a:off x="5214942" y="2921846"/>
            <a:ext cx="2786082" cy="343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4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cover dir="r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1928802"/>
            <a:ext cx="3643338" cy="4714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Documents and Settings\adminbd\Рабочий стол\75  Победы\IMG-20190525-WA0000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2285992"/>
            <a:ext cx="264320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72001" y="2214554"/>
            <a:ext cx="3857652" cy="391160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Смеликов</a:t>
            </a: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Иван Иванович 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Родился в 1919 году в станице Новопокровской. 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1939 году был призван в Красную Армию.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Его направили в г. Брест в 6-ю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стрелковую дивизию, 333-го стрелкового полка. В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июне 1941-го, старший сержант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Смеликов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был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старшим инструктором- водителем в 31-ом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отдельном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автобатальоне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30 июня 1941 года был тяжело ранен и попал в плен,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где ему военнопленные спасли жизнь, ампутировав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кисть правой руки.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Освобождён из плена Иван Иванович был 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8  мая 1945 года.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Имеет  государственные награды: ордена Отечественной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войны 1 и 2 степени, медаль «За Победу над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Германией в Великой Отечественной войне 1941-</a:t>
            </a:r>
          </a:p>
          <a:p>
            <a:pPr algn="ctr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1945 гг., юбилейные медали.</a:t>
            </a:r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cover dir="r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42910" y="3000372"/>
            <a:ext cx="3571900" cy="371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2857496"/>
            <a:ext cx="3357586" cy="3857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3223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Анисим Ефимович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Урянский</a:t>
            </a:r>
            <a:endParaRPr lang="ru-RU" sz="1400" dirty="0" smtClean="0"/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1906 года рождения. Мобилизован Новопокровским РВК в августе 1941 года. </a:t>
            </a:r>
            <a:r>
              <a:rPr lang="ru-RU" sz="1200" b="0" dirty="0" err="1" smtClean="0">
                <a:latin typeface="Times New Roman" pitchFamily="18" charset="0"/>
                <a:cs typeface="Times New Roman" pitchFamily="18" charset="0"/>
              </a:rPr>
              <a:t>Порторг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стрелкового батальона, награжден Орденом Отечественной войны и медалями. Домой вернулся в октябре 1945г. 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73" b="14463"/>
          <a:stretch>
            <a:fillRect/>
          </a:stretch>
        </p:blipFill>
        <p:spPr bwMode="auto">
          <a:xfrm>
            <a:off x="1071538" y="3286124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00174"/>
            <a:ext cx="4041775" cy="10715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Яков Алексеевич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Швеев</a:t>
            </a:r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1924-02.05.1973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Младший лейтенант. </a:t>
            </a:r>
          </a:p>
          <a:p>
            <a:pPr algn="ctr"/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Награждён  орденом Красной Звезды и орденом Отечественной войны </a:t>
            </a:r>
            <a:r>
              <a:rPr lang="ru-RU" sz="1200" b="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степени.</a:t>
            </a:r>
            <a:r>
              <a:rPr lang="ru-RU" sz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5429257" y="3071810"/>
            <a:ext cx="264320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fade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28662" y="3071810"/>
            <a:ext cx="3071834" cy="357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4652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Александра Васильевна </a:t>
            </a:r>
            <a:r>
              <a:rPr lang="ru-RU" sz="1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Ходокова</a:t>
            </a:r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1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(1922 г.р.)</a:t>
            </a:r>
            <a:endParaRPr lang="ru-RU" sz="11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>После окончания в 1942 году курсов шоферов, воевала в 136 отдельном </a:t>
            </a:r>
            <a:r>
              <a:rPr lang="ru-RU" sz="1300" b="0" dirty="0" err="1" smtClean="0">
                <a:latin typeface="Times New Roman" pitchFamily="18" charset="0"/>
                <a:cs typeface="Times New Roman" pitchFamily="18" charset="0"/>
              </a:rPr>
              <a:t>автоботольоне</a:t>
            </a: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> 5-й  воздушной армии. Награждёна  медалями  «За оборону  Кавказа», «За Победу над Японией», «За Победу над Германией».</a:t>
            </a:r>
            <a:r>
              <a:rPr lang="ru-RU" sz="1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к1\Desktop\IMG_20200414_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357562"/>
            <a:ext cx="2316480" cy="286512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0637" y="5715016"/>
            <a:ext cx="4043363" cy="642943"/>
          </a:xfrm>
        </p:spPr>
        <p:txBody>
          <a:bodyPr anchor="ctr">
            <a:normAutofit fontScale="47500" lnSpcReduction="20000"/>
          </a:bodyPr>
          <a:lstStyle/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Удостоверение, Документ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из архивного фонда Коллекция документов участников Великой Отечественной войны 1941-1945 годы (Ф.242, Оп. 2 , Д.11)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r="6189" b="26677"/>
          <a:stretch>
            <a:fillRect/>
          </a:stretch>
        </p:blipFill>
        <p:spPr bwMode="auto">
          <a:xfrm>
            <a:off x="5357818" y="1643050"/>
            <a:ext cx="3052951" cy="3857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cover dir="r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ГЕРОИ СОВЕТСКОГО СОЮЗА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Денис\Desktop\Новая папка\image-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928800"/>
            <a:ext cx="3371875" cy="4214844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070379" cy="746139"/>
          </a:xfrm>
        </p:spPr>
        <p:txBody>
          <a:bodyPr>
            <a:noAutofit/>
          </a:bodyPr>
          <a:lstStyle/>
          <a:p>
            <a:pPr algn="ctr"/>
            <a:endParaRPr lang="ru-RU" sz="2000" i="1" dirty="0" smtClean="0"/>
          </a:p>
          <a:p>
            <a:pPr algn="ctr"/>
            <a:endParaRPr lang="ru-RU" sz="2000" i="1" dirty="0"/>
          </a:p>
          <a:p>
            <a:pPr algn="ctr"/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72000" y="1428736"/>
            <a:ext cx="4143405" cy="5072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200" dirty="0" smtClean="0"/>
              <a:t>	</a:t>
            </a:r>
            <a:r>
              <a:rPr lang="ru-RU" sz="1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Михаил Яковлевич Григорьев 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Родился 2 мая 1912 года в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ст-це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Новопокровской Краснодарского края. В 1941 году  был призван на службу в Рабоче-крестьянскую Красную Армию. С того же года — на фронтах Великой Отечественной войны. К марту 1945 году 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вардии старший сержант Михаил Григорьев командовал пулемётным отделением 302-го гвардейского стрелкового полка 98-й гвардейской стрелковой дивизии 9-й гвардейской армии 3-го Украинского фронта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Отличился во время освобождения Венгрии.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15 марта 1945 года в ходе отражения вражеской контратаки в районе населённого пункта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Мадьяральмаш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12 километрах к северу от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Секешфехервара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когда создалась критическая ситуация, Григорьев с противотанковыми гранатами бросился под немецкий танк, подорвав его и ценою своей жизни сорвав контратаку и обеспечив батальону продвижение вперёд. Похоронен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Мадьяральмаше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Указом Президиума Верховного Совета СССР от 29 июня1945 года гвардии старший сержант Михаил Григорьев посмертно был удостоен высокого звания Героя Советского Союза</a:t>
            </a:r>
          </a:p>
          <a:p>
            <a:pPr algn="just">
              <a:buNone/>
            </a:pPr>
            <a:endParaRPr lang="ru-RU" sz="1400" b="1" i="1" dirty="0" smtClean="0"/>
          </a:p>
          <a:p>
            <a:pPr>
              <a:buNone/>
            </a:pPr>
            <a:endParaRPr lang="ru-RU" sz="1200" dirty="0"/>
          </a:p>
        </p:txBody>
      </p:sp>
      <p:sp>
        <p:nvSpPr>
          <p:cNvPr id="8" name="Рамка 7"/>
          <p:cNvSpPr/>
          <p:nvPr/>
        </p:nvSpPr>
        <p:spPr>
          <a:xfrm>
            <a:off x="357158" y="1428736"/>
            <a:ext cx="4143404" cy="514353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28596" y="1928802"/>
            <a:ext cx="3686204" cy="4197361"/>
          </a:xfr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В этом разделе может быть размещена фотография  и информация о вашем</a:t>
            </a:r>
          </a:p>
          <a:p>
            <a:pPr algn="ctr">
              <a:buNone/>
            </a:pPr>
            <a:r>
              <a:rPr lang="ru-RU" dirty="0" smtClean="0"/>
              <a:t>родственнике, участнике</a:t>
            </a:r>
          </a:p>
          <a:p>
            <a:pPr algn="ctr">
              <a:buNone/>
            </a:pPr>
            <a:r>
              <a:rPr lang="ru-RU" dirty="0" smtClean="0"/>
              <a:t>Великой Отечественной войны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5000628" y="2000240"/>
            <a:ext cx="3714776" cy="4125923"/>
          </a:xfr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Фото и материал предоставляется по адресу: </a:t>
            </a:r>
          </a:p>
          <a:p>
            <a:pPr algn="ctr">
              <a:buNone/>
            </a:pPr>
            <a:r>
              <a:rPr lang="ru-RU" sz="2400" dirty="0" smtClean="0"/>
              <a:t>станица Новопокровская, улица Советская, 47 или на электронный адрес: </a:t>
            </a:r>
            <a:r>
              <a:rPr lang="ru-RU" sz="1800" dirty="0" err="1" smtClean="0">
                <a:hlinkClick r:id="rId3"/>
              </a:rPr>
              <a:t>novopokrovskayarhiv@mail.ru</a:t>
            </a:r>
            <a:r>
              <a:rPr lang="ru-RU" sz="1800" dirty="0" smtClean="0"/>
              <a:t> </a:t>
            </a:r>
          </a:p>
          <a:p>
            <a:pPr algn="ctr">
              <a:buNone/>
            </a:pPr>
            <a:r>
              <a:rPr lang="ru-RU" sz="2400" dirty="0" smtClean="0"/>
              <a:t>с пометкой «выставка-акция»</a:t>
            </a:r>
            <a:endParaRPr lang="ru-RU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fade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Денис\Desktop\Новая папка\image-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857224" y="2188556"/>
            <a:ext cx="3182899" cy="3937607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29190" y="1571612"/>
            <a:ext cx="3786214" cy="50006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3700" dirty="0" smtClean="0"/>
              <a:t>	</a:t>
            </a:r>
            <a:r>
              <a:rPr lang="ru-RU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Василий Павлович Толстых</a:t>
            </a:r>
            <a:endParaRPr lang="ru-RU" sz="5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Родился 12 июля 1917 в станице Новопокровской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Краснодарского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края в семье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крестьянина. 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Окончил 8 классов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. Работал агротехником в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колхозе.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 Красной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Армии с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1938 года. В 1940 году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окончил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Киевское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военное пехотное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училище.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Великой Отечественной войны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 июня 1941 года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Командир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батареи 1438-го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самоходного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артиллерийского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полка (18-й танковый корпус,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53-я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армия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, 2-й Украинский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фронт лейтенант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Толстых в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боях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город 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Хуши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(Румыния) 24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августа 1944 года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разгромил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колонну противника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, уничтожив большое количество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его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живой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силы и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техники.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сентября 1944 года в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районе города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Тимишоара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батарея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успешно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отразила вражескую контратаку,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нанеся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противнику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большой урон.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октября 1944 года одним из первых ворвался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город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Сентеш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Был ранен, но остался в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строю.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Звание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Героя Советского Союза присвоено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марта 1945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года. После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войны продолжал службу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армии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. В 1954 году окончил Высшие офицерские курсы. </a:t>
            </a:r>
          </a:p>
          <a:p>
            <a:pPr algn="just"/>
            <a:endParaRPr lang="ru-RU" dirty="0"/>
          </a:p>
        </p:txBody>
      </p:sp>
      <p:sp>
        <p:nvSpPr>
          <p:cNvPr id="6" name="Рамка 5"/>
          <p:cNvSpPr/>
          <p:nvPr/>
        </p:nvSpPr>
        <p:spPr>
          <a:xfrm>
            <a:off x="214282" y="1500174"/>
            <a:ext cx="4357718" cy="514353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0"/>
            <a:ext cx="9001156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1500174"/>
            <a:ext cx="4214842" cy="5143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к1\Desktop\1. Дубенец Андрей Петрови герои советского союза новопокровского района… — Яндекс_ нашлось 17 млн результатов_files\3-bez-imeni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815346" y="1600200"/>
            <a:ext cx="3322307" cy="4525963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500174"/>
            <a:ext cx="4186238" cy="50006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ctr">
              <a:buNone/>
            </a:pPr>
            <a:r>
              <a:rPr lang="ru-RU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Андрей Петрович </a:t>
            </a:r>
            <a:r>
              <a:rPr lang="ru-RU" sz="5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Дубинец</a:t>
            </a:r>
            <a:endParaRPr lang="ru-RU" sz="5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Родился в крестьянской семье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ст-цы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Новоивановской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. Окончил начальную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школу. В Красной Армии с  1933 года, окончил курсы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младших лейтенантов.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Участник Великой Отечественной войны с июня 1941 года.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Командир мотоциклетной роты лейтенант Андрей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Дубинец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выйдя из окружения, доставил советскому командованию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ценные сведения о противнике.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 бою 11 августа 1941 года офицер разведал расположение двух вражеских штабов, которые были уничтожены.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 1942 году А. П. 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Дубинец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окончил ускоренный курс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Военной академии механизации и моторизации РККА.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23 ноября 1942 года, в день своего рождения, Герой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Советского Союза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Дубинец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А. П. пал смертью храбрых в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бою под Сталинградом.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Похоронен в городе 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Калач-на-Дону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ныне Волгоградской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области в братской могиле на площади Павших Борцов.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от 15 августа 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1941 года за образцовое выполнение боевых заданий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командования на фронте борьбы с немецко-фашистским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захватчиками и проявленные при этом мужество и героизм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лейтенанту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Дубинцу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Андрею Петровичу присвоено звание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Героя Советского Союза с вручением ордена Ленина и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медали «Золотая Звезда».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714488"/>
            <a:ext cx="4071966" cy="4929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3" y="2143116"/>
            <a:ext cx="3286149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8" y="1714488"/>
            <a:ext cx="4643470" cy="48577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Фёдор Исаевич 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Саркисов </a:t>
            </a: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Родился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 1915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году 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селе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Хасчирлик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Турция). После окончания сельскохозяйственного техникума работал агрономом. Позднее окончил совпартшколу, работал инструктором райкома партии, председателем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колхоза в Новопокровском районе. 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1941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году Саркисов был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призван в армию. С того же года — на фронтах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Великой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Отечественной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войны</a:t>
            </a:r>
            <a:r>
              <a:rPr lang="ru-RU" sz="1200" u="sng" baseline="30000" dirty="0" smtClean="0">
                <a:latin typeface="Times New Roman" pitchFamily="18" charset="0"/>
                <a:cs typeface="Times New Roman" pitchFamily="18" charset="0"/>
              </a:rPr>
              <a:t>[.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октябрю 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1943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года лейтенант Фёдор Саркисов был парторгом стрелкового батальона 366-го стрелкового полка 126-й стрелковой дивизии 51-й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армии4-го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Украинского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фронта. Отличился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 время освобождения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Мелитополя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 время отражения большого количества немецких контратак Саркисов лично уничтожил 2 огневые точки и 17 солдат и офицеров противника. 22 октября 1943 года Саркисов во главе передового отряда первым ворвался на железнодорожную станцию и принял активное участие в её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захвате</a:t>
            </a:r>
            <a:r>
              <a:rPr lang="ru-RU" sz="1200" u="sng" baseline="300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u="sng" baseline="30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Указом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Президиума Верховного Совета СССР от 1 ноября 1943 года за «образцовое выполнение боевых заданий командования на фронте борьбы с немецкими захватчиками и проявленные при этом мужество и героизм» лейтенант Фёдор Саркисов был удостоен высокого звания Героя Советского Союза с вручением ордена Ленина и медали «Золотая Звезда» за номером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1298. 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октября 1944 года Саркисов погиб в бою.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785902"/>
            <a:ext cx="4143404" cy="5072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пк1\Desktop\125324981_Gorishny_Dmitry_Pavlovic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714348" y="2143116"/>
            <a:ext cx="3303431" cy="435771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48577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lvl="0" algn="ctr"/>
            <a:r>
              <a:rPr lang="ru-RU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Дмитрий Павлович </a:t>
            </a:r>
            <a:r>
              <a:rPr lang="ru-RU" sz="5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Горишний</a:t>
            </a:r>
            <a:endParaRPr lang="ru-RU" sz="5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Родился в селе Горькая Балка в крестьянской семье в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1918 году. Умер 9 августа 2006-го. Похоронен в поселке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Сенном Темрюкского района.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 1939 году Д.П.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Горишнего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призвали в Красную Армию.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Через три месяца после начала войны он был на фронте.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Член ВКП(б) с 1942 года. Командовал отделением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разведки артполка. Вел разведку успешно. А однажды во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время боя он поднял в атаку находившихся в окопах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бойцов. В боях за город Будапешт  наш земляк вел не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только разведку, но и умело корректировал огонь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артиллерии. После гибели командира роты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Дмитрий Павлович принял командование на себя, и вверенное ему  подразделение оттеснило врага. Лично он взял в плен 76  фашистов.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За мужество и героизм, проявленные в боях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за  столицу Венгрии 15 мая 1946 года,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Горишнему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было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присвоено звание Героя Советского Союза. Также он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награжден орденами Красной Звезды и Отечественной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войны I степени, многими медалями.   </a:t>
            </a:r>
          </a:p>
          <a:p>
            <a:r>
              <a:rPr lang="ru-RU" sz="4800" dirty="0" smtClean="0"/>
              <a:t>            </a:t>
            </a:r>
          </a:p>
          <a:p>
            <a:endParaRPr lang="ru-RU" sz="4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571612"/>
            <a:ext cx="4214842" cy="4786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Денис\Desktop\Новая папка\image-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714348" y="1785926"/>
            <a:ext cx="3570888" cy="4125923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43051"/>
            <a:ext cx="4071966" cy="47863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6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Павел Михайлович </a:t>
            </a:r>
            <a:r>
              <a:rPr lang="ru-RU" sz="5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Долгарев</a:t>
            </a:r>
            <a:endParaRPr lang="ru-RU" sz="56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Родился 22 июня 1923 года в селе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Ломное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Грайворонского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уезда Курской губернии . Окончил 9 классов средней школы и школу пилотов Гражданского. Воздушного Флота в 1940 году.  В Советскую Армию вступил в августе 1941 года. В июле 1942 года окончил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Армавирскую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, а в 1943 году –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Батайскую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военную авиационную школу пилотов. С августа 1943 года лётчиком – истребителем в составе действующей армии воевал на Курской дуге, освобождал город Белгород, города Украины, участвовал в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Ясско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 Кишинёвской операции, в боях за Югославию, Венгрию, Австрию. Павлу Михайловичу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Долгареву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не было и 22 лет, когда он вошёл в число лучших асов страны. Рекордно результативной стала для него последняя неделя января 1945 года, в течение которой лейтенант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Долгарев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сбил в небе Венгрии 14 неприятельских самолётов.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 февралю 1945 года командир звена 116-го истребительного авиационного полка (295-я истребительная авиационная дивизия, 17-я Воздушная армия, 3-й Украинский фронт) лейтенант П. М.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Долгарев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совершил 152 боевых вылета, в 42 воздушных боях сбил лично 21 и в группе с товарищами 7 самолётов противника, 1 самолёт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уничтожил на земле. За 21 лично сбитый самолёт противника, 1 уничтоженный на земле и умелое руководство боевой работой звена лейтенанту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Долгареву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Павлу Михайловичу присвоено звание Героя Советского Союза с вручением ордена Ленина и медали «Золотая Звезда».</a:t>
            </a:r>
          </a:p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1785926"/>
            <a:ext cx="4286280" cy="4857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8329642" cy="9175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ПОЛНЫЕ КАВАЛЕРЫ ОРДЕНОВ СЛАВЫ</a:t>
            </a:r>
            <a:endParaRPr lang="ru-RU" sz="3600" dirty="0"/>
          </a:p>
        </p:txBody>
      </p:sp>
      <p:pic>
        <p:nvPicPr>
          <p:cNvPr id="10" name="Picture 2" descr="C:\Users\Денис\Desktop\Новая папка\image-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714348" y="2214554"/>
            <a:ext cx="3444332" cy="3857652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857752" y="1785926"/>
            <a:ext cx="4038600" cy="26432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Алексей Иванович</a:t>
            </a:r>
          </a:p>
          <a:p>
            <a:pPr algn="ctr">
              <a:buNone/>
            </a:pPr>
            <a:r>
              <a:rPr lang="ru-RU" sz="1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Сластёнников</a:t>
            </a: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    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(13.08.1919 24.04.1992)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Командир разведки.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Кавалер 3-х орденов Славы,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ордена Красной звезды,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ордена Отечественной войны 1-ой степени, медалей	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"За отвагу", "За оборону Москвы"</a:t>
            </a:r>
          </a:p>
          <a:p>
            <a:endParaRPr lang="ru-RU" sz="1400" dirty="0"/>
          </a:p>
        </p:txBody>
      </p:sp>
    </p:spTree>
  </p:cSld>
  <p:clrMapOvr>
    <a:masterClrMapping/>
  </p:clrMapOvr>
  <p:transition spd="med" advClick="0" advTm="5000">
    <p:pull dir="ld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1051</TotalTime>
  <Words>1554</Words>
  <Application>Microsoft Office PowerPoint</Application>
  <PresentationFormat>Экран (4:3)</PresentationFormat>
  <Paragraphs>397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«НАШ БЕССМЕРТНЫЙ ПОЛК» электронная выставка-акция</vt:lpstr>
      <vt:lpstr>Слайд 2</vt:lpstr>
      <vt:lpstr>ГЕРОИ СОВЕТСКОГО СОЮЗА</vt:lpstr>
      <vt:lpstr>Слайд 4</vt:lpstr>
      <vt:lpstr>Слайд 5</vt:lpstr>
      <vt:lpstr>Слайд 6</vt:lpstr>
      <vt:lpstr>Слайд 7</vt:lpstr>
      <vt:lpstr>Слайд 8</vt:lpstr>
      <vt:lpstr>ПОЛНЫЕ КАВАЛЕРЫ ОРДЕНОВ СЛАВЫ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«НАШ БЕСМЕРТНЫЙ ПОЛК» электронная выставка-акция</dc:title>
  <dc:creator>Пользователь Windows</dc:creator>
  <cp:lastModifiedBy>пк1</cp:lastModifiedBy>
  <cp:revision>212</cp:revision>
  <dcterms:created xsi:type="dcterms:W3CDTF">2020-02-24T01:34:37Z</dcterms:created>
  <dcterms:modified xsi:type="dcterms:W3CDTF">2020-04-20T05:33:24Z</dcterms:modified>
</cp:coreProperties>
</file>